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9" r:id="rId4"/>
    <p:sldId id="260" r:id="rId5"/>
    <p:sldId id="274" r:id="rId6"/>
    <p:sldId id="266" r:id="rId7"/>
    <p:sldId id="267" r:id="rId8"/>
    <p:sldId id="270" r:id="rId9"/>
    <p:sldId id="275" r:id="rId10"/>
    <p:sldId id="263" r:id="rId11"/>
    <p:sldId id="264" r:id="rId12"/>
    <p:sldId id="268" r:id="rId13"/>
    <p:sldId id="265" r:id="rId14"/>
    <p:sldId id="269" r:id="rId15"/>
    <p:sldId id="273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33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4B691-BAD7-46A2-8DD5-27A20C94F6A6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picture provided by Dex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8FF69-D590-49AC-8588-6D69E05B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13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21660-6166-402D-BB52-66A758763471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picture provided by Dex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B6104-4F67-4BBC-BEE6-ED3A534CA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79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provided by 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sldNum="0" hdr="0" dt="0"/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picture provided by 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931" y="1556792"/>
            <a:ext cx="478802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Computational Thinking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presented by Group 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		29/7/2016</a:t>
            </a: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G2.txt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6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G2.txt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292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8803" y="6449079"/>
            <a:ext cx="696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shrink the size of nodes and the pattern became more obvious</a:t>
            </a:r>
          </a:p>
        </p:txBody>
      </p:sp>
    </p:spTree>
    <p:extLst>
      <p:ext uri="{BB962C8B-B14F-4D97-AF65-F5344CB8AC3E}">
        <p14:creationId xmlns:p14="http://schemas.microsoft.com/office/powerpoint/2010/main" val="53345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G3.txt</a:t>
            </a:r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18" y="108629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19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G3.txt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42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9060" y="6194891"/>
            <a:ext cx="8125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communities are diverse in this graph, it is less effective to shrink the</a:t>
            </a:r>
          </a:p>
          <a:p>
            <a:r>
              <a:rPr lang="en-US" dirty="0"/>
              <a:t>size of node.</a:t>
            </a:r>
          </a:p>
        </p:txBody>
      </p:sp>
    </p:spTree>
    <p:extLst>
      <p:ext uri="{BB962C8B-B14F-4D97-AF65-F5344CB8AC3E}">
        <p14:creationId xmlns:p14="http://schemas.microsoft.com/office/powerpoint/2010/main" val="3507630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931" y="1556792"/>
            <a:ext cx="47880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Thank you!</a:t>
            </a:r>
            <a:endParaRPr kumimoji="0" lang="en-US" altLang="ko-KR" sz="9600" b="1" dirty="0">
              <a:solidFill>
                <a:schemeClr val="tx1">
                  <a:lumMod val="75000"/>
                  <a:lumOff val="25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3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the Team</a:t>
            </a:r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itchFamily="34" charset="0"/>
                <a:cs typeface="Arial" pitchFamily="34" charset="0"/>
              </a:rPr>
              <a:t>Dex from Xi’an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Jiaotong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-Liverpool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itchFamily="34" charset="0"/>
                <a:cs typeface="Arial" pitchFamily="34" charset="0"/>
              </a:rPr>
              <a:t>Jing from 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University of Electronic Science and Technology of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ko-KR" dirty="0" err="1">
                <a:latin typeface="Arial" pitchFamily="34" charset="0"/>
                <a:cs typeface="Arial" pitchFamily="34" charset="0"/>
              </a:rPr>
              <a:t>Siqi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from University of Electronic Science and Technology of China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Insights on Big Data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323528" y="2276872"/>
            <a:ext cx="8373616" cy="23042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Basic usage of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Unleash the power of large size of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Basic understanding of community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Several Algorithms to find MST and shortest path</a:t>
            </a:r>
          </a:p>
        </p:txBody>
      </p:sp>
    </p:spTree>
    <p:extLst>
      <p:ext uri="{BB962C8B-B14F-4D97-AF65-F5344CB8AC3E}">
        <p14:creationId xmlns:p14="http://schemas.microsoft.com/office/powerpoint/2010/main" val="253390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on </a:t>
            </a:r>
            <a:r>
              <a:rPr lang="en-US" altLang="ko-KR" dirty="0" err="1"/>
              <a:t>node_calculator</a:t>
            </a:r>
            <a:endParaRPr lang="ko-KR" altLang="en-US" dirty="0"/>
          </a:p>
        </p:txBody>
      </p:sp>
      <p:sp>
        <p:nvSpPr>
          <p:cNvPr id="5" name="Content Placeholder 12"/>
          <p:cNvSpPr>
            <a:spLocks noGrp="1"/>
          </p:cNvSpPr>
          <p:nvPr>
            <p:ph idx="10"/>
          </p:nvPr>
        </p:nvSpPr>
        <p:spPr>
          <a:xfrm>
            <a:off x="2272916" y="2564904"/>
            <a:ext cx="4598168" cy="1656184"/>
          </a:xfrm>
        </p:spPr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return(length(unique(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unlist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(data[1:2]))))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4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Assignment1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672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647798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5000 pairs of nodes powered by pal system, provided by 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9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Assignment1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036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1620" y="6453281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zoomed in and found out the communities of network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2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Assignment1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151620" y="6453281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zoomed in and found out the communities of network graph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" y="10871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2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on Visualizing </a:t>
            </a:r>
            <a:endParaRPr lang="ko-KR" alt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idx="10"/>
          </p:nvPr>
        </p:nvSpPr>
        <p:spPr>
          <a:xfrm>
            <a:off x="1290464" y="1916832"/>
            <a:ext cx="6563072" cy="4147865"/>
          </a:xfrm>
        </p:spPr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g &lt;- function(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df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){</a:t>
            </a: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  a &lt;-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graph_from_data_frame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df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, vertices=unique(c(df$V1, df$V2)), directed=F)</a:t>
            </a: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  b &lt;-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edge.betweenness.community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 (a, weights = E(a)$weight, directed = FALSE, 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edge.betweenness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 = TRUE, merges = TRUE, bridges = TRUE, modularity = TRUE, membership = TRUE)</a:t>
            </a: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  plot(</a:t>
            </a:r>
            <a:r>
              <a:rPr lang="en-US" altLang="ko-KR" dirty="0" err="1">
                <a:latin typeface="Arial" pitchFamily="34" charset="0"/>
                <a:cs typeface="Arial" pitchFamily="34" charset="0"/>
              </a:rPr>
              <a:t>b,a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25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Visualization for G1.txt</a:t>
            </a:r>
            <a:endParaRPr lang="ko-KR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4958906" cy="45130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8587" y="5733256"/>
            <a:ext cx="3145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clearly see the communities</a:t>
            </a:r>
          </a:p>
          <a:p>
            <a:r>
              <a:rPr lang="en-GB" dirty="0"/>
              <a:t>with small dataset powered</a:t>
            </a:r>
          </a:p>
          <a:p>
            <a:r>
              <a:rPr lang="en-GB" dirty="0"/>
              <a:t>by </a:t>
            </a:r>
            <a:r>
              <a:rPr lang="en-GB" dirty="0" err="1"/>
              <a:t>igraph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8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223</Words>
  <Application>Microsoft Office PowerPoint</Application>
  <PresentationFormat>On-screen Show (4:3)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Calibri</vt:lpstr>
      <vt:lpstr>Microsoft Himalaya</vt:lpstr>
      <vt:lpstr>Microsoft Sans Serif</vt:lpstr>
      <vt:lpstr>Office Theme</vt:lpstr>
      <vt:lpstr>Custom Design</vt:lpstr>
      <vt:lpstr>PowerPoint Presentation</vt:lpstr>
      <vt:lpstr>About the Team</vt:lpstr>
      <vt:lpstr>New Insights on Big Data</vt:lpstr>
      <vt:lpstr>Code on node_calculator</vt:lpstr>
      <vt:lpstr>Visualization for Assignment1</vt:lpstr>
      <vt:lpstr>Visualization for Assignment1</vt:lpstr>
      <vt:lpstr>Visualization for Assignment1</vt:lpstr>
      <vt:lpstr>Code on Visualizing </vt:lpstr>
      <vt:lpstr>Visualization for G1.txt</vt:lpstr>
      <vt:lpstr>Visualization for G2.txt</vt:lpstr>
      <vt:lpstr>Visualization for G2.txt</vt:lpstr>
      <vt:lpstr>Visualization for G3.txt</vt:lpstr>
      <vt:lpstr>Visualization for G3.txt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Dixing Xu</cp:lastModifiedBy>
  <cp:revision>56</cp:revision>
  <dcterms:created xsi:type="dcterms:W3CDTF">2014-04-01T16:35:38Z</dcterms:created>
  <dcterms:modified xsi:type="dcterms:W3CDTF">2016-07-29T06:13:27Z</dcterms:modified>
</cp:coreProperties>
</file>